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Playfair Display"/>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c6f83aa91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c6f83aa91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6f83aa91_0_8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c6f83aa91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c6f83aa91_0_9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c6f83aa91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5.jpg"/><Relationship Id="rId6"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ru"/>
              <a:t>Закуски на скорую руку</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Ваше имя</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Об авторе рецептов</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Введите свой текст здесь Введите свой текст здесь Введите свой текст здесь Введите свой текст здесь Введите свой текст здесь</a:t>
            </a:r>
            <a:r>
              <a:rPr lang="ru"/>
              <a:t>. </a:t>
            </a:r>
            <a:endParaRPr/>
          </a:p>
          <a:p>
            <a:pPr indent="0" lvl="0" marL="0" rtl="0" algn="l">
              <a:spcBef>
                <a:spcPts val="1600"/>
              </a:spcBef>
              <a:spcAft>
                <a:spcPts val="0"/>
              </a:spcAft>
              <a:buNone/>
            </a:pPr>
            <a:r>
              <a:rPr lang="ru"/>
              <a:t>Введите свой текст здесь Введите свой текст здесь Введите свой текст здесь Введите свой текст здесь Введите свой текст здесь Введите свой текст здесь Введите свой текст здесь Введите свой текст здесь Введите свой текст здесь</a:t>
            </a:r>
            <a:r>
              <a:rPr lang="ru"/>
              <a:t>. </a:t>
            </a:r>
            <a:endParaRPr/>
          </a:p>
          <a:p>
            <a:pPr indent="0" lvl="0" marL="0" rtl="0" algn="l">
              <a:spcBef>
                <a:spcPts val="1600"/>
              </a:spcBef>
              <a:spcAft>
                <a:spcPts val="1600"/>
              </a:spcAft>
              <a:buNone/>
            </a:pPr>
            <a:r>
              <a:rPr lang="ru"/>
              <a:t>Введите свой текст здесь Введите свой текст здесь</a:t>
            </a:r>
            <a:r>
              <a:rPr lang="ru"/>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ru"/>
              <a:t>Рецепты</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ru"/>
              <a:t>Название блюда</a:t>
            </a:r>
            <a:endParaRPr/>
          </a:p>
        </p:txBody>
      </p:sp>
      <p:sp>
        <p:nvSpPr>
          <p:cNvPr id="77" name="Google Shape;77;p16"/>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a:t>30 минут • 4–6 порций</a:t>
            </a:r>
            <a:endParaRPr/>
          </a:p>
        </p:txBody>
      </p:sp>
      <p:sp>
        <p:nvSpPr>
          <p:cNvPr id="78" name="Google Shape;78;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ru"/>
              <a:t>Ингредиенты</a:t>
            </a:r>
            <a:endParaRPr b="1"/>
          </a:p>
          <a:p>
            <a:pPr indent="-323850" lvl="0" marL="457200" rtl="0" algn="l">
              <a:spcBef>
                <a:spcPts val="800"/>
              </a:spcBef>
              <a:spcAft>
                <a:spcPts val="0"/>
              </a:spcAft>
              <a:buSzPts val="1500"/>
              <a:buChar char="●"/>
            </a:pPr>
            <a:r>
              <a:rPr lang="ru" sz="1500"/>
              <a:t>Продукт </a:t>
            </a:r>
            <a:r>
              <a:rPr lang="ru" sz="1500"/>
              <a:t>1</a:t>
            </a:r>
            <a:endParaRPr sz="1500"/>
          </a:p>
          <a:p>
            <a:pPr indent="-323850" lvl="0" marL="457200" rtl="0" algn="l">
              <a:spcBef>
                <a:spcPts val="0"/>
              </a:spcBef>
              <a:spcAft>
                <a:spcPts val="0"/>
              </a:spcAft>
              <a:buSzPts val="1500"/>
              <a:buChar char="●"/>
            </a:pPr>
            <a:r>
              <a:rPr lang="ru" sz="1500"/>
              <a:t>Продукт</a:t>
            </a:r>
            <a:r>
              <a:rPr lang="ru" sz="1500"/>
              <a:t> 2</a:t>
            </a:r>
            <a:endParaRPr sz="1500"/>
          </a:p>
          <a:p>
            <a:pPr indent="-323850" lvl="0" marL="457200" rtl="0" algn="l">
              <a:spcBef>
                <a:spcPts val="0"/>
              </a:spcBef>
              <a:spcAft>
                <a:spcPts val="0"/>
              </a:spcAft>
              <a:buSzPts val="1500"/>
              <a:buChar char="●"/>
            </a:pPr>
            <a:r>
              <a:rPr lang="ru" sz="1500"/>
              <a:t>Продукт</a:t>
            </a:r>
            <a:r>
              <a:rPr lang="ru" sz="1500"/>
              <a:t> 3</a:t>
            </a:r>
            <a:endParaRPr sz="1500"/>
          </a:p>
          <a:p>
            <a:pPr indent="0" lvl="0" marL="0" rtl="0" algn="l">
              <a:spcBef>
                <a:spcPts val="1600"/>
              </a:spcBef>
              <a:spcAft>
                <a:spcPts val="0"/>
              </a:spcAft>
              <a:buNone/>
            </a:pPr>
            <a:r>
              <a:rPr b="1" lang="ru"/>
              <a:t>Приготовление</a:t>
            </a:r>
            <a:endParaRPr b="1"/>
          </a:p>
          <a:p>
            <a:pPr indent="-323850" lvl="0" marL="457200" rtl="0" algn="l">
              <a:spcBef>
                <a:spcPts val="800"/>
              </a:spcBef>
              <a:spcAft>
                <a:spcPts val="0"/>
              </a:spcAft>
              <a:buSzPts val="1500"/>
              <a:buAutoNum type="arabicPeriod"/>
            </a:pPr>
            <a:r>
              <a:rPr lang="ru" sz="1500"/>
              <a:t>Введите свой текст здесь Введите свой текст здесь</a:t>
            </a:r>
            <a:endParaRPr sz="1500"/>
          </a:p>
          <a:p>
            <a:pPr indent="-323850" lvl="0" marL="457200" rtl="0" algn="l">
              <a:spcBef>
                <a:spcPts val="0"/>
              </a:spcBef>
              <a:spcAft>
                <a:spcPts val="0"/>
              </a:spcAft>
              <a:buSzPts val="1500"/>
              <a:buAutoNum type="arabicPeriod"/>
            </a:pPr>
            <a:r>
              <a:rPr lang="ru" sz="1500"/>
              <a:t>Введите свой текст здесь Введите свой текст здесь </a:t>
            </a:r>
            <a:endParaRPr sz="1500"/>
          </a:p>
          <a:p>
            <a:pPr indent="-323850" lvl="0" marL="457200" rtl="0" algn="l">
              <a:spcBef>
                <a:spcPts val="0"/>
              </a:spcBef>
              <a:spcAft>
                <a:spcPts val="0"/>
              </a:spcAft>
              <a:buSzPts val="1500"/>
              <a:buAutoNum type="arabicPeriod"/>
            </a:pPr>
            <a:r>
              <a:rPr lang="ru" sz="1500"/>
              <a:t>Введите свой текст здесь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Рука держит чашку со светлым чаем, лимоном и имбирем, вид сверху" id="83" name="Google Shape;83;p17"/>
          <p:cNvPicPr preferRelativeResize="0"/>
          <p:nvPr/>
        </p:nvPicPr>
        <p:blipFill rotWithShape="1">
          <a:blip r:embed="rId3">
            <a:alphaModFix/>
          </a:blip>
          <a:srcRect b="38539" l="0" r="28825" t="21892"/>
          <a:stretch/>
        </p:blipFill>
        <p:spPr>
          <a:xfrm>
            <a:off x="433825" y="359800"/>
            <a:ext cx="3795004" cy="1397400"/>
          </a:xfrm>
          <a:prstGeom prst="rect">
            <a:avLst/>
          </a:prstGeom>
          <a:noFill/>
          <a:ln>
            <a:noFill/>
          </a:ln>
        </p:spPr>
      </p:pic>
      <p:pic>
        <p:nvPicPr>
          <p:cNvPr descr="Гроздья черного винограда на лозе" id="84" name="Google Shape;84;p17"/>
          <p:cNvPicPr preferRelativeResize="0"/>
          <p:nvPr/>
        </p:nvPicPr>
        <p:blipFill rotWithShape="1">
          <a:blip r:embed="rId4">
            <a:alphaModFix/>
          </a:blip>
          <a:srcRect b="37538" l="0" r="0" t="12214"/>
          <a:stretch/>
        </p:blipFill>
        <p:spPr>
          <a:xfrm>
            <a:off x="433775" y="1886650"/>
            <a:ext cx="3795002" cy="2859650"/>
          </a:xfrm>
          <a:prstGeom prst="rect">
            <a:avLst/>
          </a:prstGeom>
          <a:noFill/>
          <a:ln>
            <a:noFill/>
          </a:ln>
        </p:spPr>
      </p:pic>
      <p:pic>
        <p:nvPicPr>
          <p:cNvPr descr="Чугунная сковорода, ступка и специи на деревянном столе, вид сверху" id="85" name="Google Shape;85;p17"/>
          <p:cNvPicPr preferRelativeResize="0"/>
          <p:nvPr/>
        </p:nvPicPr>
        <p:blipFill rotWithShape="1">
          <a:blip r:embed="rId5">
            <a:alphaModFix/>
          </a:blip>
          <a:srcRect b="3846" l="35811" r="34812" t="5210"/>
          <a:stretch/>
        </p:blipFill>
        <p:spPr>
          <a:xfrm>
            <a:off x="4356064" y="359800"/>
            <a:ext cx="2146499" cy="4394403"/>
          </a:xfrm>
          <a:prstGeom prst="rect">
            <a:avLst/>
          </a:prstGeom>
          <a:noFill/>
          <a:ln>
            <a:noFill/>
          </a:ln>
        </p:spPr>
      </p:pic>
      <p:pic>
        <p:nvPicPr>
          <p:cNvPr descr="Разрезанный пополам красный лук, перец горошком на переднем плане, листья петрушки на фоне" id="86" name="Google Shape;86;p17"/>
          <p:cNvPicPr preferRelativeResize="0"/>
          <p:nvPr/>
        </p:nvPicPr>
        <p:blipFill rotWithShape="1">
          <a:blip r:embed="rId6">
            <a:alphaModFix/>
          </a:blip>
          <a:srcRect b="3651" l="23477" r="45348" t="0"/>
          <a:stretch/>
        </p:blipFill>
        <p:spPr>
          <a:xfrm>
            <a:off x="6629825" y="359800"/>
            <a:ext cx="2146498" cy="44023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sz="3600"/>
              <a:t>НАЗВАНИЕ БЛЮДА</a:t>
            </a:r>
            <a:br>
              <a:rPr lang="ru"/>
            </a:br>
            <a:r>
              <a:rPr lang="ru"/>
              <a:t>30 минут • 4–6 порций</a:t>
            </a:r>
            <a:endParaRPr/>
          </a:p>
          <a:p>
            <a:pPr indent="0" lvl="0" marL="0" rtl="0" algn="l">
              <a:spcBef>
                <a:spcPts val="1600"/>
              </a:spcBef>
              <a:spcAft>
                <a:spcPts val="1600"/>
              </a:spcAft>
              <a:buNone/>
            </a:pPr>
            <a:r>
              <a:rPr lang="ru"/>
              <a:t>Введите свой текст здесь Введите свой текст здесь Введите свой текст здесь Введите свой текст здесь Введите свой текст здесь</a:t>
            </a:r>
            <a:r>
              <a:rPr lang="ru"/>
              <a:t>.</a:t>
            </a:r>
            <a:endParaRPr/>
          </a:p>
        </p:txBody>
      </p:sp>
      <p:pic>
        <p:nvPicPr>
          <p:cNvPr descr="Красная малина в белой чашке на деревянном столе, вид сверху" id="92" name="Google Shape;92;p18"/>
          <p:cNvPicPr preferRelativeResize="0"/>
          <p:nvPr/>
        </p:nvPicPr>
        <p:blipFill rotWithShape="1">
          <a:blip r:embed="rId3">
            <a:alphaModFix/>
          </a:blip>
          <a:srcRect b="16957" l="49586" r="8893" t="0"/>
          <a:stretch/>
        </p:blipFill>
        <p:spPr>
          <a:xfrm flipH="1">
            <a:off x="3" y="0"/>
            <a:ext cx="4571997" cy="51435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idx="4294967295"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Название блюда</a:t>
            </a:r>
            <a:endParaRPr/>
          </a:p>
        </p:txBody>
      </p:sp>
      <p:sp>
        <p:nvSpPr>
          <p:cNvPr id="98" name="Google Shape;98;p19"/>
          <p:cNvSpPr txBox="1"/>
          <p:nvPr>
            <p:ph idx="4294967295" type="body"/>
          </p:nvPr>
        </p:nvSpPr>
        <p:spPr>
          <a:xfrm>
            <a:off x="311700" y="1152475"/>
            <a:ext cx="24081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ru" sz="2100"/>
              <a:t>Ингредиенты</a:t>
            </a:r>
            <a:endParaRPr b="1" sz="2100"/>
          </a:p>
        </p:txBody>
      </p:sp>
      <p:sp>
        <p:nvSpPr>
          <p:cNvPr id="99" name="Google Shape;99;p19"/>
          <p:cNvSpPr txBox="1"/>
          <p:nvPr>
            <p:ph idx="4294967295" type="body"/>
          </p:nvPr>
        </p:nvSpPr>
        <p:spPr>
          <a:xfrm>
            <a:off x="311700" y="1769575"/>
            <a:ext cx="2408100" cy="3022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ru" sz="1400"/>
              <a:t>Продукт</a:t>
            </a:r>
            <a:r>
              <a:rPr lang="ru" sz="1400"/>
              <a:t> 1</a:t>
            </a:r>
            <a:endParaRPr sz="1400"/>
          </a:p>
          <a:p>
            <a:pPr indent="-342900" lvl="0" marL="457200" rtl="0" algn="l">
              <a:spcBef>
                <a:spcPts val="0"/>
              </a:spcBef>
              <a:spcAft>
                <a:spcPts val="0"/>
              </a:spcAft>
              <a:buSzPts val="1800"/>
              <a:buChar char="●"/>
            </a:pPr>
            <a:r>
              <a:rPr lang="ru" sz="1400"/>
              <a:t>Продукт</a:t>
            </a:r>
            <a:r>
              <a:rPr lang="ru" sz="1400"/>
              <a:t> 2</a:t>
            </a:r>
            <a:endParaRPr sz="1400"/>
          </a:p>
          <a:p>
            <a:pPr indent="-342900" lvl="0" marL="457200" rtl="0" algn="l">
              <a:spcBef>
                <a:spcPts val="0"/>
              </a:spcBef>
              <a:spcAft>
                <a:spcPts val="0"/>
              </a:spcAft>
              <a:buSzPts val="1800"/>
              <a:buChar char="●"/>
            </a:pPr>
            <a:r>
              <a:rPr lang="ru" sz="1400"/>
              <a:t>Продукт</a:t>
            </a:r>
            <a:r>
              <a:rPr lang="ru" sz="1400"/>
              <a:t> 3</a:t>
            </a:r>
            <a:endParaRPr sz="1400"/>
          </a:p>
          <a:p>
            <a:pPr indent="-342900" lvl="0" marL="457200" rtl="0" algn="l">
              <a:spcBef>
                <a:spcPts val="0"/>
              </a:spcBef>
              <a:spcAft>
                <a:spcPts val="0"/>
              </a:spcAft>
              <a:buSzPts val="1800"/>
              <a:buChar char="●"/>
            </a:pPr>
            <a:r>
              <a:rPr lang="ru" sz="1400"/>
              <a:t>Продукт</a:t>
            </a:r>
            <a:r>
              <a:rPr lang="ru" sz="1400"/>
              <a:t> 4</a:t>
            </a:r>
            <a:endParaRPr sz="1400"/>
          </a:p>
          <a:p>
            <a:pPr indent="-342900" lvl="0" marL="457200" rtl="0" algn="l">
              <a:spcBef>
                <a:spcPts val="0"/>
              </a:spcBef>
              <a:spcAft>
                <a:spcPts val="0"/>
              </a:spcAft>
              <a:buSzPts val="1800"/>
              <a:buChar char="●"/>
            </a:pPr>
            <a:r>
              <a:rPr lang="ru" sz="1400"/>
              <a:t>Продукт</a:t>
            </a:r>
            <a:r>
              <a:rPr lang="ru" sz="1400"/>
              <a:t> 5</a:t>
            </a:r>
            <a:endParaRPr sz="1400"/>
          </a:p>
        </p:txBody>
      </p:sp>
      <p:sp>
        <p:nvSpPr>
          <p:cNvPr id="100" name="Google Shape;100;p19"/>
          <p:cNvSpPr txBox="1"/>
          <p:nvPr>
            <p:ph idx="4294967295" type="body"/>
          </p:nvPr>
        </p:nvSpPr>
        <p:spPr>
          <a:xfrm>
            <a:off x="2825075" y="1152475"/>
            <a:ext cx="6007200" cy="58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ru" sz="2100"/>
              <a:t>Приготовление</a:t>
            </a:r>
            <a:endParaRPr b="1" sz="2100"/>
          </a:p>
        </p:txBody>
      </p:sp>
      <p:sp>
        <p:nvSpPr>
          <p:cNvPr id="101" name="Google Shape;101;p19"/>
          <p:cNvSpPr txBox="1"/>
          <p:nvPr>
            <p:ph idx="4294967295" type="body"/>
          </p:nvPr>
        </p:nvSpPr>
        <p:spPr>
          <a:xfrm>
            <a:off x="2825073"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t>Введите свой текст здесь Введите свой текст здесь Введите свой текст здесь Введите свой текст здесь</a:t>
            </a:r>
            <a:r>
              <a:rPr lang="ru" sz="1400"/>
              <a:t>. </a:t>
            </a:r>
            <a:endParaRPr sz="1400"/>
          </a:p>
          <a:p>
            <a:pPr indent="0" lvl="0" marL="0" rtl="0" algn="l">
              <a:spcBef>
                <a:spcPts val="1600"/>
              </a:spcBef>
              <a:spcAft>
                <a:spcPts val="1600"/>
              </a:spcAft>
              <a:buNone/>
            </a:pPr>
            <a:r>
              <a:rPr lang="ru" sz="1400"/>
              <a:t>Введите свой текст здесь Введите свой текст здесь Введите свой текст здесь Введите свой текст здесь. </a:t>
            </a:r>
            <a:r>
              <a:rPr lang="ru" sz="1400"/>
              <a:t> </a:t>
            </a:r>
            <a:endParaRPr sz="1400"/>
          </a:p>
        </p:txBody>
      </p:sp>
      <p:sp>
        <p:nvSpPr>
          <p:cNvPr id="102" name="Google Shape;102;p19"/>
          <p:cNvSpPr txBox="1"/>
          <p:nvPr>
            <p:ph idx="4294967295" type="body"/>
          </p:nvPr>
        </p:nvSpPr>
        <p:spPr>
          <a:xfrm>
            <a:off x="5873802" y="1769575"/>
            <a:ext cx="2958600" cy="30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400"/>
              <a:t>Введите свой текст здесь Введите свой текст здесь Введите свой текст здесь Введите свой текст здесь. </a:t>
            </a:r>
            <a:endParaRPr sz="1400"/>
          </a:p>
          <a:p>
            <a:pPr indent="0" lvl="0" marL="0" rtl="0" algn="l">
              <a:spcBef>
                <a:spcPts val="1600"/>
              </a:spcBef>
              <a:spcAft>
                <a:spcPts val="0"/>
              </a:spcAft>
              <a:buNone/>
            </a:pPr>
            <a:r>
              <a:rPr lang="ru" sz="1400"/>
              <a:t>Введите свой текст здесь Введите свой текст здесь Введите свой текст здесь Введите свой текст здесь.  </a:t>
            </a:r>
            <a:endParaRPr sz="1400"/>
          </a:p>
          <a:p>
            <a:pPr indent="0" lvl="0" marL="0" rtl="0" algn="l">
              <a:spcBef>
                <a:spcPts val="1600"/>
              </a:spcBef>
              <a:spcAft>
                <a:spcPts val="1600"/>
              </a:spcAft>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ru" sz="3000"/>
              <a:t>Контакты:</a:t>
            </a:r>
            <a:endParaRPr sz="3000"/>
          </a:p>
        </p:txBody>
      </p:sp>
      <p:sp>
        <p:nvSpPr>
          <p:cNvPr id="108" name="Google Shape;108;p20"/>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ru" sz="1400"/>
              <a:t>Ваше имя</a:t>
            </a:r>
            <a:br>
              <a:rPr b="1" lang="ru" sz="1400"/>
            </a:br>
            <a:r>
              <a:rPr lang="ru"/>
              <a:t>no_reply@example.com</a:t>
            </a:r>
            <a:endParaRPr/>
          </a:p>
          <a:p>
            <a:pPr indent="0" lvl="0" marL="0" rtl="0" algn="l">
              <a:spcBef>
                <a:spcPts val="1600"/>
              </a:spcBef>
              <a:spcAft>
                <a:spcPts val="0"/>
              </a:spcAft>
              <a:buNone/>
            </a:pPr>
            <a:r>
              <a:rPr lang="ru"/>
              <a:t>Больше рецептов см. на сайте</a:t>
            </a:r>
            <a:br>
              <a:rPr lang="ru"/>
            </a:br>
            <a:r>
              <a:rPr lang="ru"/>
              <a:t>www.example.com</a:t>
            </a:r>
            <a:endParaRPr/>
          </a:p>
          <a:p>
            <a:pPr indent="0" lvl="0" marL="0" rtl="0" algn="l">
              <a:spcBef>
                <a:spcPts val="1600"/>
              </a:spcBef>
              <a:spcAft>
                <a:spcPts val="1600"/>
              </a:spcAft>
              <a:buNone/>
            </a:pPr>
            <a:r>
              <a:t/>
            </a:r>
            <a:endParaRPr/>
          </a:p>
        </p:txBody>
      </p:sp>
      <p:pic>
        <p:nvPicPr>
          <p:cNvPr descr="Зеленые стручки фасоли в деревянной корзине" id="109" name="Google Shape;109;p20"/>
          <p:cNvPicPr preferRelativeResize="0"/>
          <p:nvPr/>
        </p:nvPicPr>
        <p:blipFill rotWithShape="1">
          <a:blip r:embed="rId3">
            <a:alphaModFix/>
          </a:blip>
          <a:srcRect b="0" l="23908" r="0" t="0"/>
          <a:stretch/>
        </p:blipFill>
        <p:spPr>
          <a:xfrm>
            <a:off x="3272325" y="0"/>
            <a:ext cx="5872123" cy="5143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